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118999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6" autoAdjust="0"/>
    <p:restoredTop sz="94660"/>
  </p:normalViewPr>
  <p:slideViewPr>
    <p:cSldViewPr>
      <p:cViewPr varScale="1">
        <p:scale>
          <a:sx n="69" d="100"/>
          <a:sy n="69" d="100"/>
        </p:scale>
        <p:origin x="-1008" y="-96"/>
      </p:cViewPr>
      <p:guideLst>
        <p:guide orient="horz" pos="2160"/>
        <p:guide pos="37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3A004-EB42-43A9-A54A-EBD4CB2189A5}" type="datetimeFigureOut">
              <a:rPr lang="en-IN" smtClean="0"/>
              <a:t>26-08-2019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4025" y="685800"/>
            <a:ext cx="59499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8267D9-6502-4791-B65F-DE6F8A1E4B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094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968C492-E422-49FB-B838-5A50CF1253B7}" type="slidenum">
              <a:rPr lang="en-IN" altLang="en-US">
                <a:solidFill>
                  <a:srgbClr val="000000"/>
                </a:solidFill>
              </a:rPr>
              <a:pPr/>
              <a:t>1</a:t>
            </a:fld>
            <a:endParaRPr lang="en-IN" altLang="en-US">
              <a:solidFill>
                <a:srgbClr val="000000"/>
              </a:solidFill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5738" y="739775"/>
            <a:ext cx="6426200" cy="3703638"/>
          </a:xfrm>
          <a:solidFill>
            <a:srgbClr val="FFFFFF"/>
          </a:solidFill>
          <a:ln/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1038" y="4691063"/>
            <a:ext cx="5435600" cy="4443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162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968C492-E422-49FB-B838-5A50CF1253B7}" type="slidenum">
              <a:rPr lang="en-IN" altLang="en-US">
                <a:solidFill>
                  <a:srgbClr val="000000"/>
                </a:solidFill>
              </a:rPr>
              <a:pPr/>
              <a:t>2</a:t>
            </a:fld>
            <a:endParaRPr lang="en-IN" altLang="en-US">
              <a:solidFill>
                <a:srgbClr val="000000"/>
              </a:solidFill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5738" y="739775"/>
            <a:ext cx="6426200" cy="3703638"/>
          </a:xfrm>
          <a:solidFill>
            <a:srgbClr val="FFFFFF"/>
          </a:solidFill>
          <a:ln/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1038" y="4691063"/>
            <a:ext cx="5435600" cy="4443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162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2493" y="2130426"/>
            <a:ext cx="1011491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4985" y="3886200"/>
            <a:ext cx="832993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010" y="4406901"/>
            <a:ext cx="1011491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0010" y="2906713"/>
            <a:ext cx="10114915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995" y="1600201"/>
            <a:ext cx="52557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9116" y="1600201"/>
            <a:ext cx="52557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995" y="1535113"/>
            <a:ext cx="525785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995" y="2174875"/>
            <a:ext cx="525785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44985" y="1535113"/>
            <a:ext cx="525992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44985" y="2174875"/>
            <a:ext cx="525992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996" y="273050"/>
            <a:ext cx="391498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2530" y="273051"/>
            <a:ext cx="665237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996" y="1435101"/>
            <a:ext cx="391498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2464" y="4800600"/>
            <a:ext cx="713994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32464" y="612775"/>
            <a:ext cx="713994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32464" y="5367338"/>
            <a:ext cx="713994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27427" y="274639"/>
            <a:ext cx="267747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995" y="274639"/>
            <a:ext cx="783410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995" y="274638"/>
            <a:ext cx="1070991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995" y="1600201"/>
            <a:ext cx="1070991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995" y="6356351"/>
            <a:ext cx="27766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5799" y="6356351"/>
            <a:ext cx="37683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8262" y="6356351"/>
            <a:ext cx="27766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297" y="-9525"/>
            <a:ext cx="11899900" cy="6858000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3" y="1012663"/>
            <a:ext cx="4695162" cy="5835812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softEdge rad="787400"/>
          </a:effectLst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82590" y="367729"/>
            <a:ext cx="11329960" cy="1017844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IN" sz="6000" b="1" i="1" dirty="0">
                <a:solidFill>
                  <a:srgbClr val="0000FF"/>
                </a:solidFill>
                <a:latin typeface="Brush Script MT" pitchFamily="66" charset="0"/>
                <a:cs typeface="Arial" charset="0"/>
              </a:rPr>
              <a:t>“ Behind The Teacher's Desk </a:t>
            </a:r>
            <a:r>
              <a:rPr lang="en-IN" sz="6000" b="1" i="1" dirty="0" smtClean="0">
                <a:solidFill>
                  <a:srgbClr val="0000FF"/>
                </a:solidFill>
                <a:latin typeface="Brush Script MT" pitchFamily="66" charset="0"/>
                <a:cs typeface="Arial" charset="0"/>
              </a:rPr>
              <a:t>"</a:t>
            </a:r>
            <a:r>
              <a:rPr lang="en-IN" sz="4000" b="1" i="1" dirty="0" smtClean="0">
                <a:solidFill>
                  <a:srgbClr val="0000FF"/>
                </a:solidFill>
                <a:latin typeface="Arial Rounded MT Bold" pitchFamily="34" charset="0"/>
                <a:cs typeface="Arial" charset="0"/>
              </a:rPr>
              <a:t>(</a:t>
            </a:r>
            <a:r>
              <a:rPr lang="en-IN" sz="4000" b="1" i="1" dirty="0" smtClean="0">
                <a:solidFill>
                  <a:srgbClr val="0000FF"/>
                </a:solidFill>
                <a:latin typeface="Arial Rounded MT Bold" pitchFamily="34" charset="0"/>
                <a:cs typeface="Arabic Typesetting" pitchFamily="64" charset="0"/>
              </a:rPr>
              <a:t>BTTD-2019 </a:t>
            </a:r>
            <a:r>
              <a:rPr lang="en-IN" sz="4000" b="1" i="1" dirty="0" smtClean="0">
                <a:solidFill>
                  <a:srgbClr val="0000FF"/>
                </a:solidFill>
                <a:latin typeface="Arial Rounded MT Bold" pitchFamily="34" charset="0"/>
                <a:cs typeface="Arial" charset="0"/>
              </a:rPr>
              <a:t>)</a:t>
            </a:r>
            <a:endParaRPr lang="en-IN" sz="4000" b="1" i="1" dirty="0">
              <a:solidFill>
                <a:srgbClr val="0000FF"/>
              </a:solidFill>
              <a:latin typeface="Arial Rounded MT Bold" pitchFamily="34" charset="0"/>
              <a:cs typeface="Arial" charset="0"/>
            </a:endParaRPr>
          </a:p>
        </p:txBody>
      </p:sp>
      <p:pic>
        <p:nvPicPr>
          <p:cNvPr id="2053" name="Picture 9" descr="C:\Users\User\Desktop\iim 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234" y="5133976"/>
            <a:ext cx="2832273" cy="120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4" name="Group 13"/>
          <p:cNvGrpSpPr>
            <a:grpSpLocks/>
          </p:cNvGrpSpPr>
          <p:nvPr/>
        </p:nvGrpSpPr>
        <p:grpSpPr bwMode="auto">
          <a:xfrm>
            <a:off x="4603816" y="4850030"/>
            <a:ext cx="2108311" cy="1883072"/>
            <a:chOff x="5292087" y="5334000"/>
            <a:chExt cx="1508763" cy="1366752"/>
          </a:xfrm>
        </p:grpSpPr>
        <p:pic>
          <p:nvPicPr>
            <p:cNvPr id="2060" name="Picture 11" descr="http://1.bp.blogspot.com/-eezWumxaK70/VWkma036WPI/AAAAAAAAIeY/phZ3eHyjlYg/s1600/CSIR_logo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4898" y="5334000"/>
              <a:ext cx="1048302" cy="1066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1" name="TextBox 11"/>
            <p:cNvSpPr txBox="1">
              <a:spLocks noChangeArrowheads="1"/>
            </p:cNvSpPr>
            <p:nvPr/>
          </p:nvSpPr>
          <p:spPr bwMode="auto">
            <a:xfrm>
              <a:off x="5292087" y="6410348"/>
              <a:ext cx="1508763" cy="290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 sz="2000" b="1" dirty="0" smtClean="0">
                  <a:solidFill>
                    <a:srgbClr val="002060"/>
                  </a:solidFill>
                  <a:latin typeface="Rockwell Extra Bold" panose="02060903040505020403" pitchFamily="18" charset="0"/>
                </a:rPr>
                <a:t>CSIR NML</a:t>
              </a:r>
              <a:endParaRPr lang="en-US" altLang="en-US" sz="2000" b="1" dirty="0">
                <a:solidFill>
                  <a:srgbClr val="002060"/>
                </a:solidFill>
                <a:latin typeface="Rockwell Extra Bold" panose="02060903040505020403" pitchFamily="18" charset="0"/>
              </a:endParaRPr>
            </a:p>
          </p:txBody>
        </p:sp>
      </p:grpSp>
      <p:pic>
        <p:nvPicPr>
          <p:cNvPr id="2059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4971" y="4666883"/>
            <a:ext cx="2148445" cy="17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81980"/>
            <a:ext cx="1189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Arabic Typesetting"/>
              </a:rPr>
              <a:t>National Student’s Seminar on Metallurgy and Materials Engineering</a:t>
            </a:r>
            <a:endParaRPr lang="en-US" sz="2400" b="1" dirty="0">
              <a:solidFill>
                <a:srgbClr val="002060"/>
              </a:solidFill>
              <a:latin typeface="Arabic Typesetting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55211" y="1941733"/>
            <a:ext cx="73485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u="sng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“Industrial Problem Solving Contest”</a:t>
            </a:r>
          </a:p>
        </p:txBody>
      </p:sp>
    </p:spTree>
    <p:extLst>
      <p:ext uri="{BB962C8B-B14F-4D97-AF65-F5344CB8AC3E}">
        <p14:creationId xmlns:p14="http://schemas.microsoft.com/office/powerpoint/2010/main" val="25646022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297" y="-9525"/>
            <a:ext cx="11899900" cy="6858000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8750" y="15951"/>
            <a:ext cx="116946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Industrial </a:t>
            </a:r>
            <a:r>
              <a:rPr lang="en-US" sz="4400" b="1" u="sng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Problem Solving </a:t>
            </a:r>
            <a:r>
              <a:rPr lang="en-US" sz="4400" b="1" u="sng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Contest – ‘IPS’</a:t>
            </a:r>
            <a:endParaRPr lang="en-US" sz="4400" b="1" u="sng" dirty="0" smtClean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7350" y="914399"/>
            <a:ext cx="6785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solidFill>
                  <a:srgbClr val="FF0000"/>
                </a:solidFill>
              </a:rPr>
              <a:t>Themes in </a:t>
            </a:r>
            <a:r>
              <a:rPr lang="en-US" sz="3200" b="1" u="sng" dirty="0" smtClean="0">
                <a:solidFill>
                  <a:srgbClr val="FF0000"/>
                </a:solidFill>
              </a:rPr>
              <a:t>IPS – 2k19 </a:t>
            </a:r>
            <a:endParaRPr lang="en-IN" sz="3200" b="1" u="sng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5950" y="1371600"/>
            <a:ext cx="64091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Blast Furnace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Ironmaking</a:t>
            </a:r>
            <a:endParaRPr lang="en-IN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Mineral Beneficiation and Fines 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Processing</a:t>
            </a:r>
            <a:endParaRPr lang="en-IN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Metallurgical Waste Handling</a:t>
            </a:r>
            <a:endParaRPr lang="en-IN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Advanced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Functional 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BOF Steelmaking</a:t>
            </a:r>
            <a:endParaRPr lang="en-US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Advanced Engineering </a:t>
            </a:r>
            <a:r>
              <a:rPr lang="en-IN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3305" y="3893403"/>
            <a:ext cx="4735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Questions pertaining to each theme will be communicated shortly…..</a:t>
            </a:r>
            <a:endParaRPr lang="en-IN" sz="2400" b="1" i="1" dirty="0"/>
          </a:p>
        </p:txBody>
      </p:sp>
    </p:spTree>
    <p:extLst>
      <p:ext uri="{BB962C8B-B14F-4D97-AF65-F5344CB8AC3E}">
        <p14:creationId xmlns:p14="http://schemas.microsoft.com/office/powerpoint/2010/main" val="38425215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68</Words>
  <Application>Microsoft Office PowerPoint</Application>
  <PresentationFormat>Custom</PresentationFormat>
  <Paragraphs>15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Kunkul</dc:creator>
  <cp:lastModifiedBy>Kunkul</cp:lastModifiedBy>
  <cp:revision>4</cp:revision>
  <dcterms:created xsi:type="dcterms:W3CDTF">2006-08-16T00:00:00Z</dcterms:created>
  <dcterms:modified xsi:type="dcterms:W3CDTF">2019-08-26T04:12:54Z</dcterms:modified>
</cp:coreProperties>
</file>